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 Olomoucký kraj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Czech Republic • State Map | Fully Editable Vector Shape</a:t>
            </a:r>
          </a:p>
        </p:txBody>
      </p:sp>
      <p:sp>
        <p:nvSpPr>
          <p:cNvPr id="101" name=" Olomouc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76290" y="19370"/>
                </a:moveTo>
                <a:lnTo>
                  <a:pt x="76240" y="19410"/>
                </a:lnTo>
                <a:lnTo>
                  <a:pt x="76140" y="19510"/>
                </a:lnTo>
                <a:lnTo>
                  <a:pt x="76120" y="19550"/>
                </a:lnTo>
                <a:lnTo>
                  <a:pt x="76070" y="19670"/>
                </a:lnTo>
                <a:lnTo>
                  <a:pt x="76060" y="19690"/>
                </a:lnTo>
                <a:lnTo>
                  <a:pt x="76020" y="19720"/>
                </a:lnTo>
                <a:lnTo>
                  <a:pt x="75890" y="19810"/>
                </a:lnTo>
                <a:lnTo>
                  <a:pt x="75790" y="19870"/>
                </a:lnTo>
                <a:lnTo>
                  <a:pt x="75720" y="19920"/>
                </a:lnTo>
                <a:lnTo>
                  <a:pt x="75670" y="19940"/>
                </a:lnTo>
                <a:lnTo>
                  <a:pt x="75530" y="19980"/>
                </a:lnTo>
                <a:lnTo>
                  <a:pt x="75350" y="20090"/>
                </a:lnTo>
                <a:lnTo>
                  <a:pt x="75310" y="20110"/>
                </a:lnTo>
                <a:lnTo>
                  <a:pt x="75270" y="20160"/>
                </a:lnTo>
                <a:lnTo>
                  <a:pt x="75160" y="20230"/>
                </a:lnTo>
                <a:lnTo>
                  <a:pt x="75020" y="20340"/>
                </a:lnTo>
                <a:lnTo>
                  <a:pt x="74970" y="20380"/>
                </a:lnTo>
                <a:lnTo>
                  <a:pt x="74820" y="20460"/>
                </a:lnTo>
                <a:lnTo>
                  <a:pt x="74660" y="20550"/>
                </a:lnTo>
                <a:lnTo>
                  <a:pt x="74630" y="20580"/>
                </a:lnTo>
                <a:lnTo>
                  <a:pt x="74590" y="20620"/>
                </a:lnTo>
                <a:lnTo>
                  <a:pt x="74520" y="20680"/>
                </a:lnTo>
                <a:lnTo>
                  <a:pt x="74470" y="20740"/>
                </a:lnTo>
                <a:lnTo>
                  <a:pt x="74370" y="20810"/>
                </a:lnTo>
                <a:lnTo>
                  <a:pt x="74200" y="20940"/>
                </a:lnTo>
                <a:lnTo>
                  <a:pt x="74080" y="21030"/>
                </a:lnTo>
                <a:lnTo>
                  <a:pt x="74020" y="21090"/>
                </a:lnTo>
                <a:lnTo>
                  <a:pt x="73950" y="21140"/>
                </a:lnTo>
                <a:lnTo>
                  <a:pt x="73900" y="21190"/>
                </a:lnTo>
                <a:lnTo>
                  <a:pt x="73850" y="21220"/>
                </a:lnTo>
                <a:lnTo>
                  <a:pt x="73780" y="21240"/>
                </a:lnTo>
                <a:lnTo>
                  <a:pt x="73730" y="21260"/>
                </a:lnTo>
                <a:lnTo>
                  <a:pt x="73670" y="21310"/>
                </a:lnTo>
                <a:lnTo>
                  <a:pt x="73570" y="21370"/>
                </a:lnTo>
                <a:lnTo>
                  <a:pt x="73530" y="21410"/>
                </a:lnTo>
                <a:lnTo>
                  <a:pt x="73500" y="21460"/>
                </a:lnTo>
                <a:lnTo>
                  <a:pt x="73500" y="21490"/>
                </a:lnTo>
                <a:lnTo>
                  <a:pt x="73500" y="21530"/>
                </a:lnTo>
                <a:lnTo>
                  <a:pt x="73520" y="21570"/>
                </a:lnTo>
                <a:lnTo>
                  <a:pt x="73560" y="21610"/>
                </a:lnTo>
                <a:lnTo>
                  <a:pt x="73610" y="21660"/>
                </a:lnTo>
                <a:lnTo>
                  <a:pt x="73670" y="21720"/>
                </a:lnTo>
                <a:lnTo>
                  <a:pt x="73690" y="21770"/>
                </a:lnTo>
                <a:lnTo>
                  <a:pt x="73690" y="21820"/>
                </a:lnTo>
                <a:lnTo>
                  <a:pt x="73680" y="21870"/>
                </a:lnTo>
                <a:lnTo>
                  <a:pt x="73670" y="21890"/>
                </a:lnTo>
                <a:lnTo>
                  <a:pt x="73630" y="21960"/>
                </a:lnTo>
                <a:lnTo>
                  <a:pt x="73610" y="21980"/>
                </a:lnTo>
                <a:lnTo>
                  <a:pt x="73570" y="22100"/>
                </a:lnTo>
                <a:lnTo>
                  <a:pt x="73560" y="22120"/>
                </a:lnTo>
                <a:lnTo>
                  <a:pt x="73510" y="22180"/>
                </a:lnTo>
                <a:lnTo>
                  <a:pt x="73490" y="22230"/>
                </a:lnTo>
                <a:lnTo>
                  <a:pt x="73480" y="22310"/>
                </a:lnTo>
                <a:lnTo>
                  <a:pt x="73480" y="22390"/>
                </a:lnTo>
                <a:lnTo>
                  <a:pt x="73490" y="22660"/>
                </a:lnTo>
                <a:lnTo>
                  <a:pt x="73460" y="22790"/>
                </a:lnTo>
                <a:lnTo>
                  <a:pt x="73400" y="22880"/>
                </a:lnTo>
                <a:lnTo>
                  <a:pt x="73390" y="22900"/>
                </a:lnTo>
                <a:lnTo>
                  <a:pt x="73370" y="22950"/>
                </a:lnTo>
                <a:lnTo>
                  <a:pt x="73350" y="23120"/>
                </a:lnTo>
                <a:lnTo>
                  <a:pt x="73320" y="23200"/>
                </a:lnTo>
                <a:lnTo>
                  <a:pt x="73290" y="23250"/>
                </a:lnTo>
                <a:lnTo>
                  <a:pt x="73190" y="23390"/>
                </a:lnTo>
                <a:lnTo>
                  <a:pt x="73110" y="23500"/>
                </a:lnTo>
                <a:lnTo>
                  <a:pt x="73050" y="23560"/>
                </a:lnTo>
                <a:lnTo>
                  <a:pt x="72990" y="23620"/>
                </a:lnTo>
                <a:lnTo>
                  <a:pt x="72930" y="23680"/>
                </a:lnTo>
                <a:lnTo>
                  <a:pt x="72830" y="23800"/>
                </a:lnTo>
                <a:lnTo>
                  <a:pt x="72800" y="23840"/>
                </a:lnTo>
                <a:lnTo>
                  <a:pt x="72770" y="23940"/>
                </a:lnTo>
                <a:lnTo>
                  <a:pt x="72700" y="24050"/>
                </a:lnTo>
                <a:lnTo>
                  <a:pt x="72680" y="24100"/>
                </a:lnTo>
                <a:lnTo>
                  <a:pt x="72640" y="24290"/>
                </a:lnTo>
                <a:lnTo>
                  <a:pt x="72640" y="24340"/>
                </a:lnTo>
                <a:lnTo>
                  <a:pt x="72640" y="24390"/>
                </a:lnTo>
                <a:lnTo>
                  <a:pt x="72690" y="24580"/>
                </a:lnTo>
                <a:lnTo>
                  <a:pt x="72700" y="24630"/>
                </a:lnTo>
                <a:lnTo>
                  <a:pt x="72760" y="24720"/>
                </a:lnTo>
                <a:lnTo>
                  <a:pt x="72780" y="24770"/>
                </a:lnTo>
                <a:lnTo>
                  <a:pt x="72790" y="24830"/>
                </a:lnTo>
                <a:lnTo>
                  <a:pt x="72800" y="25010"/>
                </a:lnTo>
                <a:lnTo>
                  <a:pt x="72820" y="25090"/>
                </a:lnTo>
                <a:lnTo>
                  <a:pt x="72840" y="25130"/>
                </a:lnTo>
                <a:lnTo>
                  <a:pt x="72950" y="25230"/>
                </a:lnTo>
                <a:lnTo>
                  <a:pt x="72990" y="25250"/>
                </a:lnTo>
                <a:lnTo>
                  <a:pt x="73060" y="25270"/>
                </a:lnTo>
                <a:lnTo>
                  <a:pt x="73100" y="25300"/>
                </a:lnTo>
                <a:lnTo>
                  <a:pt x="73120" y="25310"/>
                </a:lnTo>
                <a:lnTo>
                  <a:pt x="73140" y="25350"/>
                </a:lnTo>
                <a:lnTo>
                  <a:pt x="73150" y="25390"/>
                </a:lnTo>
                <a:lnTo>
                  <a:pt x="73160" y="25430"/>
                </a:lnTo>
                <a:lnTo>
                  <a:pt x="73160" y="25480"/>
                </a:lnTo>
                <a:lnTo>
                  <a:pt x="73140" y="25520"/>
                </a:lnTo>
                <a:lnTo>
                  <a:pt x="73110" y="25580"/>
                </a:lnTo>
                <a:lnTo>
                  <a:pt x="72990" y="25690"/>
                </a:lnTo>
                <a:lnTo>
                  <a:pt x="72920" y="25740"/>
                </a:lnTo>
                <a:lnTo>
                  <a:pt x="72880" y="25780"/>
                </a:lnTo>
                <a:lnTo>
                  <a:pt x="72840" y="25820"/>
                </a:lnTo>
                <a:lnTo>
                  <a:pt x="72820" y="25880"/>
                </a:lnTo>
                <a:lnTo>
                  <a:pt x="72800" y="25970"/>
                </a:lnTo>
                <a:lnTo>
                  <a:pt x="72790" y="26240"/>
                </a:lnTo>
                <a:lnTo>
                  <a:pt x="72790" y="26310"/>
                </a:lnTo>
                <a:lnTo>
                  <a:pt x="72780" y="26370"/>
                </a:lnTo>
                <a:lnTo>
                  <a:pt x="72760" y="26430"/>
                </a:lnTo>
                <a:lnTo>
                  <a:pt x="72610" y="26740"/>
                </a:lnTo>
                <a:lnTo>
                  <a:pt x="72580" y="26800"/>
                </a:lnTo>
                <a:lnTo>
                  <a:pt x="72570" y="26860"/>
                </a:lnTo>
                <a:lnTo>
                  <a:pt x="72570" y="26960"/>
                </a:lnTo>
                <a:lnTo>
                  <a:pt x="72580" y="27020"/>
                </a:lnTo>
                <a:lnTo>
                  <a:pt x="72600" y="27070"/>
                </a:lnTo>
                <a:lnTo>
                  <a:pt x="72660" y="27160"/>
                </a:lnTo>
                <a:lnTo>
                  <a:pt x="72690" y="27260"/>
                </a:lnTo>
                <a:lnTo>
                  <a:pt x="72760" y="27300"/>
                </a:lnTo>
                <a:lnTo>
                  <a:pt x="72860" y="27350"/>
                </a:lnTo>
                <a:lnTo>
                  <a:pt x="72950" y="27410"/>
                </a:lnTo>
                <a:lnTo>
                  <a:pt x="72990" y="27430"/>
                </a:lnTo>
                <a:lnTo>
                  <a:pt x="73090" y="27460"/>
                </a:lnTo>
                <a:lnTo>
                  <a:pt x="73130" y="27480"/>
                </a:lnTo>
                <a:lnTo>
                  <a:pt x="73180" y="27520"/>
                </a:lnTo>
                <a:lnTo>
                  <a:pt x="73280" y="27570"/>
                </a:lnTo>
                <a:lnTo>
                  <a:pt x="73330" y="27600"/>
                </a:lnTo>
                <a:lnTo>
                  <a:pt x="73350" y="27650"/>
                </a:lnTo>
                <a:lnTo>
                  <a:pt x="73360" y="27710"/>
                </a:lnTo>
                <a:lnTo>
                  <a:pt x="73360" y="27920"/>
                </a:lnTo>
                <a:lnTo>
                  <a:pt x="73370" y="27960"/>
                </a:lnTo>
                <a:lnTo>
                  <a:pt x="73400" y="27990"/>
                </a:lnTo>
                <a:lnTo>
                  <a:pt x="73460" y="28010"/>
                </a:lnTo>
                <a:lnTo>
                  <a:pt x="73510" y="28020"/>
                </a:lnTo>
                <a:lnTo>
                  <a:pt x="73880" y="28020"/>
                </a:lnTo>
                <a:lnTo>
                  <a:pt x="73940" y="28020"/>
                </a:lnTo>
                <a:lnTo>
                  <a:pt x="74000" y="28040"/>
                </a:lnTo>
                <a:lnTo>
                  <a:pt x="74020" y="28050"/>
                </a:lnTo>
                <a:lnTo>
                  <a:pt x="74090" y="28100"/>
                </a:lnTo>
                <a:lnTo>
                  <a:pt x="74190" y="28160"/>
                </a:lnTo>
                <a:lnTo>
                  <a:pt x="74360" y="28270"/>
                </a:lnTo>
                <a:lnTo>
                  <a:pt x="74420" y="28330"/>
                </a:lnTo>
                <a:lnTo>
                  <a:pt x="74480" y="28390"/>
                </a:lnTo>
                <a:lnTo>
                  <a:pt x="74550" y="28460"/>
                </a:lnTo>
                <a:lnTo>
                  <a:pt x="74640" y="28540"/>
                </a:lnTo>
                <a:lnTo>
                  <a:pt x="74680" y="28570"/>
                </a:lnTo>
                <a:lnTo>
                  <a:pt x="74730" y="28580"/>
                </a:lnTo>
                <a:lnTo>
                  <a:pt x="74790" y="28580"/>
                </a:lnTo>
                <a:lnTo>
                  <a:pt x="74850" y="28570"/>
                </a:lnTo>
                <a:lnTo>
                  <a:pt x="74870" y="28550"/>
                </a:lnTo>
                <a:lnTo>
                  <a:pt x="75030" y="28460"/>
                </a:lnTo>
                <a:lnTo>
                  <a:pt x="75130" y="28370"/>
                </a:lnTo>
                <a:lnTo>
                  <a:pt x="75190" y="28340"/>
                </a:lnTo>
                <a:lnTo>
                  <a:pt x="75260" y="28320"/>
                </a:lnTo>
                <a:lnTo>
                  <a:pt x="75350" y="28300"/>
                </a:lnTo>
                <a:lnTo>
                  <a:pt x="75410" y="28300"/>
                </a:lnTo>
                <a:lnTo>
                  <a:pt x="75470" y="28310"/>
                </a:lnTo>
                <a:lnTo>
                  <a:pt x="75560" y="28350"/>
                </a:lnTo>
                <a:lnTo>
                  <a:pt x="75620" y="28380"/>
                </a:lnTo>
                <a:lnTo>
                  <a:pt x="75740" y="28500"/>
                </a:lnTo>
                <a:lnTo>
                  <a:pt x="75840" y="28680"/>
                </a:lnTo>
                <a:lnTo>
                  <a:pt x="75860" y="28740"/>
                </a:lnTo>
                <a:lnTo>
                  <a:pt x="75890" y="28850"/>
                </a:lnTo>
                <a:lnTo>
                  <a:pt x="75920" y="28890"/>
                </a:lnTo>
                <a:lnTo>
                  <a:pt x="75940" y="28910"/>
                </a:lnTo>
                <a:lnTo>
                  <a:pt x="76180" y="29110"/>
                </a:lnTo>
                <a:lnTo>
                  <a:pt x="76300" y="29190"/>
                </a:lnTo>
                <a:lnTo>
                  <a:pt x="76370" y="29240"/>
                </a:lnTo>
                <a:lnTo>
                  <a:pt x="76420" y="29260"/>
                </a:lnTo>
                <a:lnTo>
                  <a:pt x="76570" y="29280"/>
                </a:lnTo>
                <a:lnTo>
                  <a:pt x="76620" y="29300"/>
                </a:lnTo>
                <a:lnTo>
                  <a:pt x="76640" y="29310"/>
                </a:lnTo>
                <a:lnTo>
                  <a:pt x="76740" y="29360"/>
                </a:lnTo>
                <a:lnTo>
                  <a:pt x="76870" y="29400"/>
                </a:lnTo>
                <a:lnTo>
                  <a:pt x="76920" y="29430"/>
                </a:lnTo>
                <a:lnTo>
                  <a:pt x="77080" y="29520"/>
                </a:lnTo>
                <a:lnTo>
                  <a:pt x="77150" y="29570"/>
                </a:lnTo>
                <a:lnTo>
                  <a:pt x="77190" y="29600"/>
                </a:lnTo>
                <a:lnTo>
                  <a:pt x="77240" y="29610"/>
                </a:lnTo>
                <a:lnTo>
                  <a:pt x="77300" y="29630"/>
                </a:lnTo>
                <a:lnTo>
                  <a:pt x="77420" y="29640"/>
                </a:lnTo>
                <a:lnTo>
                  <a:pt x="77460" y="29630"/>
                </a:lnTo>
                <a:lnTo>
                  <a:pt x="77530" y="29610"/>
                </a:lnTo>
                <a:lnTo>
                  <a:pt x="77580" y="29590"/>
                </a:lnTo>
                <a:lnTo>
                  <a:pt x="77620" y="29560"/>
                </a:lnTo>
                <a:lnTo>
                  <a:pt x="77650" y="29520"/>
                </a:lnTo>
                <a:lnTo>
                  <a:pt x="77670" y="29470"/>
                </a:lnTo>
                <a:lnTo>
                  <a:pt x="77890" y="29320"/>
                </a:lnTo>
                <a:lnTo>
                  <a:pt x="77940" y="29300"/>
                </a:lnTo>
                <a:lnTo>
                  <a:pt x="77990" y="29300"/>
                </a:lnTo>
                <a:lnTo>
                  <a:pt x="78010" y="29300"/>
                </a:lnTo>
                <a:lnTo>
                  <a:pt x="78070" y="29320"/>
                </a:lnTo>
                <a:lnTo>
                  <a:pt x="78110" y="29350"/>
                </a:lnTo>
                <a:lnTo>
                  <a:pt x="78150" y="29390"/>
                </a:lnTo>
                <a:lnTo>
                  <a:pt x="78190" y="29460"/>
                </a:lnTo>
                <a:lnTo>
                  <a:pt x="78310" y="29580"/>
                </a:lnTo>
                <a:lnTo>
                  <a:pt x="78350" y="29610"/>
                </a:lnTo>
                <a:lnTo>
                  <a:pt x="78450" y="29640"/>
                </a:lnTo>
                <a:lnTo>
                  <a:pt x="78530" y="29700"/>
                </a:lnTo>
                <a:lnTo>
                  <a:pt x="78560" y="29710"/>
                </a:lnTo>
                <a:lnTo>
                  <a:pt x="78640" y="29730"/>
                </a:lnTo>
                <a:lnTo>
                  <a:pt x="78740" y="29720"/>
                </a:lnTo>
                <a:lnTo>
                  <a:pt x="78830" y="29700"/>
                </a:lnTo>
                <a:lnTo>
                  <a:pt x="78970" y="29640"/>
                </a:lnTo>
                <a:lnTo>
                  <a:pt x="79030" y="29630"/>
                </a:lnTo>
                <a:lnTo>
                  <a:pt x="79120" y="29610"/>
                </a:lnTo>
                <a:lnTo>
                  <a:pt x="79250" y="29610"/>
                </a:lnTo>
                <a:lnTo>
                  <a:pt x="79310" y="29620"/>
                </a:lnTo>
                <a:lnTo>
                  <a:pt x="79360" y="29630"/>
                </a:lnTo>
                <a:lnTo>
                  <a:pt x="79480" y="29700"/>
                </a:lnTo>
                <a:lnTo>
                  <a:pt x="79610" y="29740"/>
                </a:lnTo>
                <a:lnTo>
                  <a:pt x="79690" y="29770"/>
                </a:lnTo>
                <a:lnTo>
                  <a:pt x="79780" y="29830"/>
                </a:lnTo>
                <a:lnTo>
                  <a:pt x="79820" y="29860"/>
                </a:lnTo>
                <a:lnTo>
                  <a:pt x="79850" y="29900"/>
                </a:lnTo>
                <a:lnTo>
                  <a:pt x="79860" y="29920"/>
                </a:lnTo>
                <a:lnTo>
                  <a:pt x="79870" y="30010"/>
                </a:lnTo>
                <a:lnTo>
                  <a:pt x="79860" y="30150"/>
                </a:lnTo>
                <a:lnTo>
                  <a:pt x="79880" y="30390"/>
                </a:lnTo>
                <a:lnTo>
                  <a:pt x="79890" y="30520"/>
                </a:lnTo>
                <a:lnTo>
                  <a:pt x="79930" y="30690"/>
                </a:lnTo>
                <a:lnTo>
                  <a:pt x="80050" y="30830"/>
                </a:lnTo>
                <a:lnTo>
                  <a:pt x="80130" y="30960"/>
                </a:lnTo>
                <a:lnTo>
                  <a:pt x="80230" y="31060"/>
                </a:lnTo>
                <a:lnTo>
                  <a:pt x="80260" y="31080"/>
                </a:lnTo>
                <a:lnTo>
                  <a:pt x="80330" y="31100"/>
                </a:lnTo>
                <a:lnTo>
                  <a:pt x="80390" y="31120"/>
                </a:lnTo>
                <a:lnTo>
                  <a:pt x="80580" y="31100"/>
                </a:lnTo>
                <a:lnTo>
                  <a:pt x="80640" y="31100"/>
                </a:lnTo>
                <a:lnTo>
                  <a:pt x="80700" y="31110"/>
                </a:lnTo>
                <a:lnTo>
                  <a:pt x="80760" y="31130"/>
                </a:lnTo>
                <a:lnTo>
                  <a:pt x="80820" y="31170"/>
                </a:lnTo>
                <a:lnTo>
                  <a:pt x="80930" y="31220"/>
                </a:lnTo>
                <a:lnTo>
                  <a:pt x="80970" y="31250"/>
                </a:lnTo>
                <a:lnTo>
                  <a:pt x="81000" y="31300"/>
                </a:lnTo>
                <a:lnTo>
                  <a:pt x="81010" y="31390"/>
                </a:lnTo>
                <a:lnTo>
                  <a:pt x="81010" y="31480"/>
                </a:lnTo>
                <a:lnTo>
                  <a:pt x="80980" y="31610"/>
                </a:lnTo>
                <a:lnTo>
                  <a:pt x="80980" y="31660"/>
                </a:lnTo>
                <a:lnTo>
                  <a:pt x="81000" y="31710"/>
                </a:lnTo>
                <a:lnTo>
                  <a:pt x="81010" y="31730"/>
                </a:lnTo>
                <a:lnTo>
                  <a:pt x="81040" y="31760"/>
                </a:lnTo>
                <a:lnTo>
                  <a:pt x="81090" y="31780"/>
                </a:lnTo>
                <a:lnTo>
                  <a:pt x="81210" y="31820"/>
                </a:lnTo>
                <a:lnTo>
                  <a:pt x="81300" y="31880"/>
                </a:lnTo>
                <a:lnTo>
                  <a:pt x="81420" y="31920"/>
                </a:lnTo>
                <a:lnTo>
                  <a:pt x="81530" y="31990"/>
                </a:lnTo>
                <a:lnTo>
                  <a:pt x="81650" y="32030"/>
                </a:lnTo>
                <a:lnTo>
                  <a:pt x="81750" y="32100"/>
                </a:lnTo>
                <a:lnTo>
                  <a:pt x="81870" y="32150"/>
                </a:lnTo>
                <a:lnTo>
                  <a:pt x="81910" y="32170"/>
                </a:lnTo>
                <a:lnTo>
                  <a:pt x="81960" y="32210"/>
                </a:lnTo>
                <a:lnTo>
                  <a:pt x="82040" y="32260"/>
                </a:lnTo>
                <a:lnTo>
                  <a:pt x="82080" y="32300"/>
                </a:lnTo>
                <a:lnTo>
                  <a:pt x="82120" y="32340"/>
                </a:lnTo>
                <a:lnTo>
                  <a:pt x="82190" y="32430"/>
                </a:lnTo>
                <a:lnTo>
                  <a:pt x="82250" y="32490"/>
                </a:lnTo>
                <a:lnTo>
                  <a:pt x="82340" y="32600"/>
                </a:lnTo>
                <a:lnTo>
                  <a:pt x="82370" y="32640"/>
                </a:lnTo>
                <a:lnTo>
                  <a:pt x="82370" y="32660"/>
                </a:lnTo>
                <a:lnTo>
                  <a:pt x="82380" y="32750"/>
                </a:lnTo>
                <a:lnTo>
                  <a:pt x="82370" y="32840"/>
                </a:lnTo>
                <a:lnTo>
                  <a:pt x="82350" y="32890"/>
                </a:lnTo>
                <a:lnTo>
                  <a:pt x="82300" y="32950"/>
                </a:lnTo>
                <a:lnTo>
                  <a:pt x="82270" y="32990"/>
                </a:lnTo>
                <a:lnTo>
                  <a:pt x="82250" y="33050"/>
                </a:lnTo>
                <a:lnTo>
                  <a:pt x="82230" y="33090"/>
                </a:lnTo>
                <a:lnTo>
                  <a:pt x="82230" y="33140"/>
                </a:lnTo>
                <a:lnTo>
                  <a:pt x="82230" y="33170"/>
                </a:lnTo>
                <a:lnTo>
                  <a:pt x="82260" y="33210"/>
                </a:lnTo>
                <a:lnTo>
                  <a:pt x="82290" y="33240"/>
                </a:lnTo>
                <a:lnTo>
                  <a:pt x="82320" y="33260"/>
                </a:lnTo>
                <a:lnTo>
                  <a:pt x="82380" y="33270"/>
                </a:lnTo>
                <a:lnTo>
                  <a:pt x="82450" y="33270"/>
                </a:lnTo>
                <a:lnTo>
                  <a:pt x="82510" y="33260"/>
                </a:lnTo>
                <a:lnTo>
                  <a:pt x="82570" y="33250"/>
                </a:lnTo>
                <a:lnTo>
                  <a:pt x="82630" y="33230"/>
                </a:lnTo>
                <a:lnTo>
                  <a:pt x="82710" y="33190"/>
                </a:lnTo>
                <a:lnTo>
                  <a:pt x="82760" y="33170"/>
                </a:lnTo>
                <a:lnTo>
                  <a:pt x="82820" y="33160"/>
                </a:lnTo>
                <a:lnTo>
                  <a:pt x="82850" y="33160"/>
                </a:lnTo>
                <a:lnTo>
                  <a:pt x="82900" y="33180"/>
                </a:lnTo>
                <a:lnTo>
                  <a:pt x="82920" y="33190"/>
                </a:lnTo>
                <a:lnTo>
                  <a:pt x="82950" y="33230"/>
                </a:lnTo>
                <a:lnTo>
                  <a:pt x="83000" y="33340"/>
                </a:lnTo>
                <a:lnTo>
                  <a:pt x="83030" y="33390"/>
                </a:lnTo>
                <a:lnTo>
                  <a:pt x="83050" y="33430"/>
                </a:lnTo>
                <a:lnTo>
                  <a:pt x="83060" y="33480"/>
                </a:lnTo>
                <a:lnTo>
                  <a:pt x="83070" y="33540"/>
                </a:lnTo>
                <a:lnTo>
                  <a:pt x="83070" y="33720"/>
                </a:lnTo>
                <a:lnTo>
                  <a:pt x="83070" y="33980"/>
                </a:lnTo>
                <a:lnTo>
                  <a:pt x="83070" y="34070"/>
                </a:lnTo>
                <a:lnTo>
                  <a:pt x="83050" y="34120"/>
                </a:lnTo>
                <a:lnTo>
                  <a:pt x="83030" y="34160"/>
                </a:lnTo>
                <a:lnTo>
                  <a:pt x="82940" y="34270"/>
                </a:lnTo>
                <a:lnTo>
                  <a:pt x="82810" y="34380"/>
                </a:lnTo>
                <a:lnTo>
                  <a:pt x="82790" y="34390"/>
                </a:lnTo>
                <a:lnTo>
                  <a:pt x="82730" y="34400"/>
                </a:lnTo>
                <a:lnTo>
                  <a:pt x="82670" y="34400"/>
                </a:lnTo>
                <a:lnTo>
                  <a:pt x="82610" y="34400"/>
                </a:lnTo>
                <a:lnTo>
                  <a:pt x="82510" y="34380"/>
                </a:lnTo>
                <a:lnTo>
                  <a:pt x="82360" y="34310"/>
                </a:lnTo>
                <a:lnTo>
                  <a:pt x="82270" y="34290"/>
                </a:lnTo>
                <a:lnTo>
                  <a:pt x="82230" y="34290"/>
                </a:lnTo>
                <a:lnTo>
                  <a:pt x="82190" y="34300"/>
                </a:lnTo>
                <a:lnTo>
                  <a:pt x="82130" y="34350"/>
                </a:lnTo>
                <a:lnTo>
                  <a:pt x="82100" y="34380"/>
                </a:lnTo>
                <a:lnTo>
                  <a:pt x="82040" y="34390"/>
                </a:lnTo>
                <a:lnTo>
                  <a:pt x="81930" y="34410"/>
                </a:lnTo>
                <a:lnTo>
                  <a:pt x="81870" y="34430"/>
                </a:lnTo>
                <a:lnTo>
                  <a:pt x="81830" y="34450"/>
                </a:lnTo>
                <a:lnTo>
                  <a:pt x="81780" y="34480"/>
                </a:lnTo>
                <a:lnTo>
                  <a:pt x="81670" y="34530"/>
                </a:lnTo>
                <a:lnTo>
                  <a:pt x="81630" y="34560"/>
                </a:lnTo>
                <a:lnTo>
                  <a:pt x="81600" y="34610"/>
                </a:lnTo>
                <a:lnTo>
                  <a:pt x="81590" y="34700"/>
                </a:lnTo>
                <a:lnTo>
                  <a:pt x="81580" y="34800"/>
                </a:lnTo>
                <a:lnTo>
                  <a:pt x="81590" y="35110"/>
                </a:lnTo>
                <a:lnTo>
                  <a:pt x="81580" y="35250"/>
                </a:lnTo>
                <a:lnTo>
                  <a:pt x="81570" y="35310"/>
                </a:lnTo>
                <a:lnTo>
                  <a:pt x="81530" y="35460"/>
                </a:lnTo>
                <a:lnTo>
                  <a:pt x="81480" y="35570"/>
                </a:lnTo>
                <a:lnTo>
                  <a:pt x="81450" y="35630"/>
                </a:lnTo>
                <a:lnTo>
                  <a:pt x="81390" y="35690"/>
                </a:lnTo>
                <a:lnTo>
                  <a:pt x="81340" y="35750"/>
                </a:lnTo>
                <a:lnTo>
                  <a:pt x="81280" y="35810"/>
                </a:lnTo>
                <a:lnTo>
                  <a:pt x="81220" y="35880"/>
                </a:lnTo>
                <a:lnTo>
                  <a:pt x="81180" y="35930"/>
                </a:lnTo>
                <a:lnTo>
                  <a:pt x="81090" y="36030"/>
                </a:lnTo>
                <a:lnTo>
                  <a:pt x="81050" y="36070"/>
                </a:lnTo>
                <a:lnTo>
                  <a:pt x="80940" y="36150"/>
                </a:lnTo>
                <a:lnTo>
                  <a:pt x="80880" y="36200"/>
                </a:lnTo>
                <a:lnTo>
                  <a:pt x="80850" y="36210"/>
                </a:lnTo>
                <a:lnTo>
                  <a:pt x="80790" y="36230"/>
                </a:lnTo>
                <a:lnTo>
                  <a:pt x="80730" y="36230"/>
                </a:lnTo>
                <a:lnTo>
                  <a:pt x="80670" y="36230"/>
                </a:lnTo>
                <a:lnTo>
                  <a:pt x="80610" y="36220"/>
                </a:lnTo>
                <a:lnTo>
                  <a:pt x="80550" y="36200"/>
                </a:lnTo>
                <a:lnTo>
                  <a:pt x="80380" y="36100"/>
                </a:lnTo>
                <a:lnTo>
                  <a:pt x="80300" y="36030"/>
                </a:lnTo>
                <a:lnTo>
                  <a:pt x="80230" y="35980"/>
                </a:lnTo>
                <a:lnTo>
                  <a:pt x="80190" y="35940"/>
                </a:lnTo>
                <a:lnTo>
                  <a:pt x="80150" y="35900"/>
                </a:lnTo>
                <a:lnTo>
                  <a:pt x="80100" y="35820"/>
                </a:lnTo>
                <a:lnTo>
                  <a:pt x="80060" y="35790"/>
                </a:lnTo>
                <a:lnTo>
                  <a:pt x="80020" y="35770"/>
                </a:lnTo>
                <a:lnTo>
                  <a:pt x="79960" y="35760"/>
                </a:lnTo>
                <a:lnTo>
                  <a:pt x="79920" y="35760"/>
                </a:lnTo>
                <a:lnTo>
                  <a:pt x="79850" y="35780"/>
                </a:lnTo>
                <a:lnTo>
                  <a:pt x="79800" y="35810"/>
                </a:lnTo>
                <a:lnTo>
                  <a:pt x="79710" y="35930"/>
                </a:lnTo>
                <a:lnTo>
                  <a:pt x="79660" y="35970"/>
                </a:lnTo>
                <a:lnTo>
                  <a:pt x="79610" y="36000"/>
                </a:lnTo>
                <a:lnTo>
                  <a:pt x="79570" y="36010"/>
                </a:lnTo>
                <a:lnTo>
                  <a:pt x="79400" y="36000"/>
                </a:lnTo>
                <a:lnTo>
                  <a:pt x="79320" y="36000"/>
                </a:lnTo>
                <a:lnTo>
                  <a:pt x="79260" y="36020"/>
                </a:lnTo>
                <a:lnTo>
                  <a:pt x="79240" y="36040"/>
                </a:lnTo>
                <a:lnTo>
                  <a:pt x="79220" y="36060"/>
                </a:lnTo>
                <a:lnTo>
                  <a:pt x="79210" y="36110"/>
                </a:lnTo>
                <a:lnTo>
                  <a:pt x="79200" y="36140"/>
                </a:lnTo>
                <a:lnTo>
                  <a:pt x="79220" y="36190"/>
                </a:lnTo>
                <a:lnTo>
                  <a:pt x="79240" y="36220"/>
                </a:lnTo>
                <a:lnTo>
                  <a:pt x="79290" y="36280"/>
                </a:lnTo>
                <a:lnTo>
                  <a:pt x="79390" y="36430"/>
                </a:lnTo>
                <a:lnTo>
                  <a:pt x="79430" y="36510"/>
                </a:lnTo>
                <a:lnTo>
                  <a:pt x="79440" y="36580"/>
                </a:lnTo>
                <a:lnTo>
                  <a:pt x="79440" y="36620"/>
                </a:lnTo>
                <a:lnTo>
                  <a:pt x="79430" y="36650"/>
                </a:lnTo>
                <a:lnTo>
                  <a:pt x="79420" y="36680"/>
                </a:lnTo>
                <a:lnTo>
                  <a:pt x="79380" y="36730"/>
                </a:lnTo>
                <a:lnTo>
                  <a:pt x="79330" y="36760"/>
                </a:lnTo>
                <a:lnTo>
                  <a:pt x="79270" y="36790"/>
                </a:lnTo>
                <a:lnTo>
                  <a:pt x="79140" y="36830"/>
                </a:lnTo>
                <a:lnTo>
                  <a:pt x="79100" y="36850"/>
                </a:lnTo>
                <a:lnTo>
                  <a:pt x="79040" y="36900"/>
                </a:lnTo>
                <a:lnTo>
                  <a:pt x="78910" y="36970"/>
                </a:lnTo>
                <a:lnTo>
                  <a:pt x="78860" y="36990"/>
                </a:lnTo>
                <a:lnTo>
                  <a:pt x="78830" y="37000"/>
                </a:lnTo>
                <a:lnTo>
                  <a:pt x="78790" y="36990"/>
                </a:lnTo>
                <a:lnTo>
                  <a:pt x="78750" y="36980"/>
                </a:lnTo>
                <a:lnTo>
                  <a:pt x="78710" y="36950"/>
                </a:lnTo>
                <a:lnTo>
                  <a:pt x="78660" y="36930"/>
                </a:lnTo>
                <a:lnTo>
                  <a:pt x="78450" y="36870"/>
                </a:lnTo>
                <a:lnTo>
                  <a:pt x="78390" y="36870"/>
                </a:lnTo>
                <a:lnTo>
                  <a:pt x="78330" y="36860"/>
                </a:lnTo>
                <a:lnTo>
                  <a:pt x="78240" y="36870"/>
                </a:lnTo>
                <a:lnTo>
                  <a:pt x="78020" y="36920"/>
                </a:lnTo>
                <a:lnTo>
                  <a:pt x="77980" y="36940"/>
                </a:lnTo>
                <a:lnTo>
                  <a:pt x="77920" y="36980"/>
                </a:lnTo>
                <a:lnTo>
                  <a:pt x="77880" y="37000"/>
                </a:lnTo>
                <a:lnTo>
                  <a:pt x="77690" y="37040"/>
                </a:lnTo>
                <a:lnTo>
                  <a:pt x="77660" y="37050"/>
                </a:lnTo>
                <a:lnTo>
                  <a:pt x="77620" y="37080"/>
                </a:lnTo>
                <a:lnTo>
                  <a:pt x="77540" y="37210"/>
                </a:lnTo>
                <a:lnTo>
                  <a:pt x="77460" y="37340"/>
                </a:lnTo>
                <a:lnTo>
                  <a:pt x="77350" y="37460"/>
                </a:lnTo>
                <a:lnTo>
                  <a:pt x="77310" y="37490"/>
                </a:lnTo>
                <a:lnTo>
                  <a:pt x="77190" y="37550"/>
                </a:lnTo>
                <a:lnTo>
                  <a:pt x="77140" y="37570"/>
                </a:lnTo>
                <a:lnTo>
                  <a:pt x="77110" y="37580"/>
                </a:lnTo>
                <a:lnTo>
                  <a:pt x="77030" y="37590"/>
                </a:lnTo>
                <a:lnTo>
                  <a:pt x="76970" y="37580"/>
                </a:lnTo>
                <a:lnTo>
                  <a:pt x="76930" y="37560"/>
                </a:lnTo>
                <a:lnTo>
                  <a:pt x="76880" y="37520"/>
                </a:lnTo>
                <a:lnTo>
                  <a:pt x="76840" y="37500"/>
                </a:lnTo>
                <a:lnTo>
                  <a:pt x="76420" y="37380"/>
                </a:lnTo>
                <a:lnTo>
                  <a:pt x="76290" y="37370"/>
                </a:lnTo>
                <a:lnTo>
                  <a:pt x="75950" y="37380"/>
                </a:lnTo>
                <a:lnTo>
                  <a:pt x="75890" y="37370"/>
                </a:lnTo>
                <a:lnTo>
                  <a:pt x="75830" y="37360"/>
                </a:lnTo>
                <a:lnTo>
                  <a:pt x="75780" y="37330"/>
                </a:lnTo>
                <a:lnTo>
                  <a:pt x="75760" y="37290"/>
                </a:lnTo>
                <a:lnTo>
                  <a:pt x="75750" y="37270"/>
                </a:lnTo>
                <a:lnTo>
                  <a:pt x="75740" y="37240"/>
                </a:lnTo>
                <a:lnTo>
                  <a:pt x="75750" y="37200"/>
                </a:lnTo>
                <a:lnTo>
                  <a:pt x="75770" y="37110"/>
                </a:lnTo>
                <a:lnTo>
                  <a:pt x="75770" y="37060"/>
                </a:lnTo>
                <a:lnTo>
                  <a:pt x="75770" y="37000"/>
                </a:lnTo>
                <a:lnTo>
                  <a:pt x="75760" y="36980"/>
                </a:lnTo>
                <a:lnTo>
                  <a:pt x="75750" y="36950"/>
                </a:lnTo>
                <a:lnTo>
                  <a:pt x="75730" y="36940"/>
                </a:lnTo>
                <a:lnTo>
                  <a:pt x="75690" y="36910"/>
                </a:lnTo>
                <a:lnTo>
                  <a:pt x="75630" y="36900"/>
                </a:lnTo>
                <a:lnTo>
                  <a:pt x="75580" y="36910"/>
                </a:lnTo>
                <a:lnTo>
                  <a:pt x="75520" y="36930"/>
                </a:lnTo>
                <a:lnTo>
                  <a:pt x="75480" y="36970"/>
                </a:lnTo>
                <a:lnTo>
                  <a:pt x="75390" y="37060"/>
                </a:lnTo>
                <a:lnTo>
                  <a:pt x="75300" y="37160"/>
                </a:lnTo>
                <a:lnTo>
                  <a:pt x="75260" y="37210"/>
                </a:lnTo>
                <a:lnTo>
                  <a:pt x="75230" y="37270"/>
                </a:lnTo>
                <a:lnTo>
                  <a:pt x="75220" y="37290"/>
                </a:lnTo>
                <a:lnTo>
                  <a:pt x="75220" y="37350"/>
                </a:lnTo>
                <a:lnTo>
                  <a:pt x="75220" y="37410"/>
                </a:lnTo>
                <a:lnTo>
                  <a:pt x="75230" y="37440"/>
                </a:lnTo>
                <a:lnTo>
                  <a:pt x="75240" y="37460"/>
                </a:lnTo>
                <a:lnTo>
                  <a:pt x="75300" y="37540"/>
                </a:lnTo>
                <a:lnTo>
                  <a:pt x="75340" y="37660"/>
                </a:lnTo>
                <a:lnTo>
                  <a:pt x="75370" y="37690"/>
                </a:lnTo>
                <a:lnTo>
                  <a:pt x="75410" y="37740"/>
                </a:lnTo>
                <a:lnTo>
                  <a:pt x="75470" y="37800"/>
                </a:lnTo>
                <a:lnTo>
                  <a:pt x="75510" y="37840"/>
                </a:lnTo>
                <a:lnTo>
                  <a:pt x="75530" y="37880"/>
                </a:lnTo>
                <a:lnTo>
                  <a:pt x="75540" y="37900"/>
                </a:lnTo>
                <a:lnTo>
                  <a:pt x="75540" y="37950"/>
                </a:lnTo>
                <a:lnTo>
                  <a:pt x="75530" y="38000"/>
                </a:lnTo>
                <a:lnTo>
                  <a:pt x="75520" y="38030"/>
                </a:lnTo>
                <a:lnTo>
                  <a:pt x="75470" y="38090"/>
                </a:lnTo>
                <a:lnTo>
                  <a:pt x="75400" y="38190"/>
                </a:lnTo>
                <a:lnTo>
                  <a:pt x="75340" y="38240"/>
                </a:lnTo>
                <a:lnTo>
                  <a:pt x="75240" y="38310"/>
                </a:lnTo>
                <a:lnTo>
                  <a:pt x="75180" y="38360"/>
                </a:lnTo>
                <a:lnTo>
                  <a:pt x="75130" y="38380"/>
                </a:lnTo>
                <a:lnTo>
                  <a:pt x="75060" y="38410"/>
                </a:lnTo>
                <a:lnTo>
                  <a:pt x="75010" y="38430"/>
                </a:lnTo>
                <a:lnTo>
                  <a:pt x="74890" y="38530"/>
                </a:lnTo>
                <a:lnTo>
                  <a:pt x="74790" y="38650"/>
                </a:lnTo>
                <a:lnTo>
                  <a:pt x="74770" y="38700"/>
                </a:lnTo>
                <a:lnTo>
                  <a:pt x="74740" y="38770"/>
                </a:lnTo>
                <a:lnTo>
                  <a:pt x="74720" y="38820"/>
                </a:lnTo>
                <a:lnTo>
                  <a:pt x="74670" y="38880"/>
                </a:lnTo>
                <a:lnTo>
                  <a:pt x="74610" y="38980"/>
                </a:lnTo>
                <a:lnTo>
                  <a:pt x="74560" y="39020"/>
                </a:lnTo>
                <a:lnTo>
                  <a:pt x="74520" y="39050"/>
                </a:lnTo>
                <a:lnTo>
                  <a:pt x="74450" y="39080"/>
                </a:lnTo>
                <a:lnTo>
                  <a:pt x="74360" y="39100"/>
                </a:lnTo>
                <a:lnTo>
                  <a:pt x="74260" y="39110"/>
                </a:lnTo>
                <a:lnTo>
                  <a:pt x="74170" y="39140"/>
                </a:lnTo>
                <a:lnTo>
                  <a:pt x="74050" y="39150"/>
                </a:lnTo>
                <a:lnTo>
                  <a:pt x="73930" y="39170"/>
                </a:lnTo>
                <a:lnTo>
                  <a:pt x="73760" y="39170"/>
                </a:lnTo>
                <a:lnTo>
                  <a:pt x="73610" y="39200"/>
                </a:lnTo>
                <a:lnTo>
                  <a:pt x="73530" y="39220"/>
                </a:lnTo>
                <a:lnTo>
                  <a:pt x="73440" y="39280"/>
                </a:lnTo>
                <a:lnTo>
                  <a:pt x="73340" y="39320"/>
                </a:lnTo>
                <a:lnTo>
                  <a:pt x="73280" y="39250"/>
                </a:lnTo>
                <a:lnTo>
                  <a:pt x="73210" y="39170"/>
                </a:lnTo>
                <a:lnTo>
                  <a:pt x="73180" y="39140"/>
                </a:lnTo>
                <a:lnTo>
                  <a:pt x="73020" y="38880"/>
                </a:lnTo>
                <a:lnTo>
                  <a:pt x="72960" y="38820"/>
                </a:lnTo>
                <a:lnTo>
                  <a:pt x="72900" y="38760"/>
                </a:lnTo>
                <a:lnTo>
                  <a:pt x="72840" y="38710"/>
                </a:lnTo>
                <a:lnTo>
                  <a:pt x="72790" y="38650"/>
                </a:lnTo>
                <a:lnTo>
                  <a:pt x="72730" y="38590"/>
                </a:lnTo>
                <a:lnTo>
                  <a:pt x="72660" y="38490"/>
                </a:lnTo>
                <a:lnTo>
                  <a:pt x="72600" y="38430"/>
                </a:lnTo>
                <a:lnTo>
                  <a:pt x="72510" y="38370"/>
                </a:lnTo>
                <a:lnTo>
                  <a:pt x="72460" y="38330"/>
                </a:lnTo>
                <a:lnTo>
                  <a:pt x="72420" y="38300"/>
                </a:lnTo>
                <a:lnTo>
                  <a:pt x="72300" y="38260"/>
                </a:lnTo>
                <a:lnTo>
                  <a:pt x="72280" y="38250"/>
                </a:lnTo>
                <a:lnTo>
                  <a:pt x="72210" y="38200"/>
                </a:lnTo>
                <a:lnTo>
                  <a:pt x="72170" y="38180"/>
                </a:lnTo>
                <a:lnTo>
                  <a:pt x="72070" y="38150"/>
                </a:lnTo>
                <a:lnTo>
                  <a:pt x="71960" y="38080"/>
                </a:lnTo>
                <a:lnTo>
                  <a:pt x="71830" y="38050"/>
                </a:lnTo>
                <a:lnTo>
                  <a:pt x="71770" y="38020"/>
                </a:lnTo>
                <a:lnTo>
                  <a:pt x="71690" y="37970"/>
                </a:lnTo>
                <a:lnTo>
                  <a:pt x="71630" y="37900"/>
                </a:lnTo>
                <a:lnTo>
                  <a:pt x="71590" y="37850"/>
                </a:lnTo>
                <a:lnTo>
                  <a:pt x="71580" y="37820"/>
                </a:lnTo>
                <a:lnTo>
                  <a:pt x="71570" y="37760"/>
                </a:lnTo>
                <a:lnTo>
                  <a:pt x="71570" y="37710"/>
                </a:lnTo>
                <a:lnTo>
                  <a:pt x="71580" y="37650"/>
                </a:lnTo>
                <a:lnTo>
                  <a:pt x="71590" y="37630"/>
                </a:lnTo>
                <a:lnTo>
                  <a:pt x="71650" y="37550"/>
                </a:lnTo>
                <a:lnTo>
                  <a:pt x="71700" y="37430"/>
                </a:lnTo>
                <a:lnTo>
                  <a:pt x="71760" y="37350"/>
                </a:lnTo>
                <a:lnTo>
                  <a:pt x="71780" y="37300"/>
                </a:lnTo>
                <a:lnTo>
                  <a:pt x="71780" y="37240"/>
                </a:lnTo>
                <a:lnTo>
                  <a:pt x="71780" y="37180"/>
                </a:lnTo>
                <a:lnTo>
                  <a:pt x="71760" y="37130"/>
                </a:lnTo>
                <a:lnTo>
                  <a:pt x="71730" y="37070"/>
                </a:lnTo>
                <a:lnTo>
                  <a:pt x="71690" y="37010"/>
                </a:lnTo>
                <a:lnTo>
                  <a:pt x="71670" y="36970"/>
                </a:lnTo>
                <a:lnTo>
                  <a:pt x="71650" y="36950"/>
                </a:lnTo>
                <a:lnTo>
                  <a:pt x="71620" y="36940"/>
                </a:lnTo>
                <a:lnTo>
                  <a:pt x="71570" y="36930"/>
                </a:lnTo>
                <a:lnTo>
                  <a:pt x="71520" y="36940"/>
                </a:lnTo>
                <a:lnTo>
                  <a:pt x="71470" y="36960"/>
                </a:lnTo>
                <a:lnTo>
                  <a:pt x="71460" y="36980"/>
                </a:lnTo>
                <a:lnTo>
                  <a:pt x="71390" y="37070"/>
                </a:lnTo>
                <a:lnTo>
                  <a:pt x="71350" y="37100"/>
                </a:lnTo>
                <a:lnTo>
                  <a:pt x="71310" y="37120"/>
                </a:lnTo>
                <a:lnTo>
                  <a:pt x="71260" y="37120"/>
                </a:lnTo>
                <a:lnTo>
                  <a:pt x="71240" y="37110"/>
                </a:lnTo>
                <a:lnTo>
                  <a:pt x="71210" y="37090"/>
                </a:lnTo>
                <a:lnTo>
                  <a:pt x="71140" y="37020"/>
                </a:lnTo>
                <a:lnTo>
                  <a:pt x="71120" y="36980"/>
                </a:lnTo>
                <a:lnTo>
                  <a:pt x="71090" y="36890"/>
                </a:lnTo>
                <a:lnTo>
                  <a:pt x="71070" y="36840"/>
                </a:lnTo>
                <a:lnTo>
                  <a:pt x="71000" y="36760"/>
                </a:lnTo>
                <a:lnTo>
                  <a:pt x="70970" y="36700"/>
                </a:lnTo>
                <a:lnTo>
                  <a:pt x="70860" y="36520"/>
                </a:lnTo>
                <a:lnTo>
                  <a:pt x="70770" y="36420"/>
                </a:lnTo>
                <a:lnTo>
                  <a:pt x="70630" y="36180"/>
                </a:lnTo>
                <a:lnTo>
                  <a:pt x="70580" y="36110"/>
                </a:lnTo>
                <a:lnTo>
                  <a:pt x="70550" y="36070"/>
                </a:lnTo>
                <a:lnTo>
                  <a:pt x="70500" y="35910"/>
                </a:lnTo>
                <a:lnTo>
                  <a:pt x="70450" y="35770"/>
                </a:lnTo>
                <a:lnTo>
                  <a:pt x="70430" y="35720"/>
                </a:lnTo>
                <a:lnTo>
                  <a:pt x="70410" y="35550"/>
                </a:lnTo>
                <a:lnTo>
                  <a:pt x="70390" y="35500"/>
                </a:lnTo>
                <a:lnTo>
                  <a:pt x="70380" y="35480"/>
                </a:lnTo>
                <a:lnTo>
                  <a:pt x="70280" y="35350"/>
                </a:lnTo>
                <a:lnTo>
                  <a:pt x="70180" y="35260"/>
                </a:lnTo>
                <a:lnTo>
                  <a:pt x="70140" y="35240"/>
                </a:lnTo>
                <a:lnTo>
                  <a:pt x="70060" y="35220"/>
                </a:lnTo>
                <a:lnTo>
                  <a:pt x="69890" y="35200"/>
                </a:lnTo>
                <a:lnTo>
                  <a:pt x="69790" y="35180"/>
                </a:lnTo>
                <a:lnTo>
                  <a:pt x="69730" y="35180"/>
                </a:lnTo>
                <a:lnTo>
                  <a:pt x="69680" y="35180"/>
                </a:lnTo>
                <a:lnTo>
                  <a:pt x="69550" y="35200"/>
                </a:lnTo>
                <a:lnTo>
                  <a:pt x="69370" y="35220"/>
                </a:lnTo>
                <a:lnTo>
                  <a:pt x="69280" y="35240"/>
                </a:lnTo>
                <a:lnTo>
                  <a:pt x="69230" y="35260"/>
                </a:lnTo>
                <a:lnTo>
                  <a:pt x="69120" y="35330"/>
                </a:lnTo>
                <a:lnTo>
                  <a:pt x="69080" y="35360"/>
                </a:lnTo>
                <a:lnTo>
                  <a:pt x="69070" y="35390"/>
                </a:lnTo>
                <a:lnTo>
                  <a:pt x="69060" y="35410"/>
                </a:lnTo>
                <a:lnTo>
                  <a:pt x="69050" y="35460"/>
                </a:lnTo>
                <a:lnTo>
                  <a:pt x="69050" y="35520"/>
                </a:lnTo>
                <a:lnTo>
                  <a:pt x="69050" y="35570"/>
                </a:lnTo>
                <a:lnTo>
                  <a:pt x="69070" y="35620"/>
                </a:lnTo>
                <a:lnTo>
                  <a:pt x="69080" y="35640"/>
                </a:lnTo>
                <a:lnTo>
                  <a:pt x="69120" y="35710"/>
                </a:lnTo>
                <a:lnTo>
                  <a:pt x="69130" y="35730"/>
                </a:lnTo>
                <a:lnTo>
                  <a:pt x="69150" y="35780"/>
                </a:lnTo>
                <a:lnTo>
                  <a:pt x="69170" y="35910"/>
                </a:lnTo>
                <a:lnTo>
                  <a:pt x="69190" y="35960"/>
                </a:lnTo>
                <a:lnTo>
                  <a:pt x="69210" y="36000"/>
                </a:lnTo>
                <a:lnTo>
                  <a:pt x="69300" y="36100"/>
                </a:lnTo>
                <a:lnTo>
                  <a:pt x="69360" y="36160"/>
                </a:lnTo>
                <a:lnTo>
                  <a:pt x="69420" y="36210"/>
                </a:lnTo>
                <a:lnTo>
                  <a:pt x="69480" y="36260"/>
                </a:lnTo>
                <a:lnTo>
                  <a:pt x="69530" y="36330"/>
                </a:lnTo>
                <a:lnTo>
                  <a:pt x="69580" y="36370"/>
                </a:lnTo>
                <a:lnTo>
                  <a:pt x="69600" y="36410"/>
                </a:lnTo>
                <a:lnTo>
                  <a:pt x="69610" y="36430"/>
                </a:lnTo>
                <a:lnTo>
                  <a:pt x="69620" y="36480"/>
                </a:lnTo>
                <a:lnTo>
                  <a:pt x="69620" y="36570"/>
                </a:lnTo>
                <a:lnTo>
                  <a:pt x="69600" y="36640"/>
                </a:lnTo>
                <a:lnTo>
                  <a:pt x="69580" y="36680"/>
                </a:lnTo>
                <a:lnTo>
                  <a:pt x="69530" y="36720"/>
                </a:lnTo>
                <a:lnTo>
                  <a:pt x="69480" y="36790"/>
                </a:lnTo>
                <a:lnTo>
                  <a:pt x="69440" y="36830"/>
                </a:lnTo>
                <a:lnTo>
                  <a:pt x="69420" y="36870"/>
                </a:lnTo>
                <a:lnTo>
                  <a:pt x="69410" y="36920"/>
                </a:lnTo>
                <a:lnTo>
                  <a:pt x="69380" y="37050"/>
                </a:lnTo>
                <a:lnTo>
                  <a:pt x="69370" y="37100"/>
                </a:lnTo>
                <a:lnTo>
                  <a:pt x="69360" y="37120"/>
                </a:lnTo>
                <a:lnTo>
                  <a:pt x="69320" y="37170"/>
                </a:lnTo>
                <a:lnTo>
                  <a:pt x="69260" y="37200"/>
                </a:lnTo>
                <a:lnTo>
                  <a:pt x="69020" y="37280"/>
                </a:lnTo>
                <a:lnTo>
                  <a:pt x="68970" y="37300"/>
                </a:lnTo>
                <a:lnTo>
                  <a:pt x="68900" y="37350"/>
                </a:lnTo>
                <a:lnTo>
                  <a:pt x="68850" y="37370"/>
                </a:lnTo>
                <a:lnTo>
                  <a:pt x="68760" y="37380"/>
                </a:lnTo>
                <a:lnTo>
                  <a:pt x="68670" y="37370"/>
                </a:lnTo>
                <a:lnTo>
                  <a:pt x="68610" y="37350"/>
                </a:lnTo>
                <a:lnTo>
                  <a:pt x="68540" y="37300"/>
                </a:lnTo>
                <a:lnTo>
                  <a:pt x="68500" y="37260"/>
                </a:lnTo>
                <a:lnTo>
                  <a:pt x="68440" y="37190"/>
                </a:lnTo>
                <a:lnTo>
                  <a:pt x="68390" y="37130"/>
                </a:lnTo>
                <a:lnTo>
                  <a:pt x="68280" y="37010"/>
                </a:lnTo>
                <a:lnTo>
                  <a:pt x="68260" y="36950"/>
                </a:lnTo>
                <a:lnTo>
                  <a:pt x="68250" y="36890"/>
                </a:lnTo>
                <a:lnTo>
                  <a:pt x="68250" y="36830"/>
                </a:lnTo>
                <a:lnTo>
                  <a:pt x="68250" y="36730"/>
                </a:lnTo>
                <a:lnTo>
                  <a:pt x="68270" y="36640"/>
                </a:lnTo>
                <a:lnTo>
                  <a:pt x="68330" y="36550"/>
                </a:lnTo>
                <a:lnTo>
                  <a:pt x="68350" y="36500"/>
                </a:lnTo>
                <a:lnTo>
                  <a:pt x="68370" y="36370"/>
                </a:lnTo>
                <a:lnTo>
                  <a:pt x="68370" y="36230"/>
                </a:lnTo>
                <a:lnTo>
                  <a:pt x="68360" y="36130"/>
                </a:lnTo>
                <a:lnTo>
                  <a:pt x="68340" y="36080"/>
                </a:lnTo>
                <a:lnTo>
                  <a:pt x="68330" y="36050"/>
                </a:lnTo>
                <a:lnTo>
                  <a:pt x="68190" y="35880"/>
                </a:lnTo>
                <a:lnTo>
                  <a:pt x="68150" y="35820"/>
                </a:lnTo>
                <a:lnTo>
                  <a:pt x="68100" y="35610"/>
                </a:lnTo>
                <a:lnTo>
                  <a:pt x="68090" y="35540"/>
                </a:lnTo>
                <a:lnTo>
                  <a:pt x="68080" y="35330"/>
                </a:lnTo>
                <a:lnTo>
                  <a:pt x="68080" y="34930"/>
                </a:lnTo>
                <a:lnTo>
                  <a:pt x="68090" y="34780"/>
                </a:lnTo>
                <a:lnTo>
                  <a:pt x="68130" y="34610"/>
                </a:lnTo>
                <a:lnTo>
                  <a:pt x="68140" y="34510"/>
                </a:lnTo>
                <a:lnTo>
                  <a:pt x="68140" y="34410"/>
                </a:lnTo>
                <a:lnTo>
                  <a:pt x="68140" y="34320"/>
                </a:lnTo>
                <a:lnTo>
                  <a:pt x="68110" y="34260"/>
                </a:lnTo>
                <a:lnTo>
                  <a:pt x="68090" y="34240"/>
                </a:lnTo>
                <a:lnTo>
                  <a:pt x="68070" y="34220"/>
                </a:lnTo>
                <a:lnTo>
                  <a:pt x="68020" y="34200"/>
                </a:lnTo>
                <a:lnTo>
                  <a:pt x="67930" y="34200"/>
                </a:lnTo>
                <a:lnTo>
                  <a:pt x="67740" y="34250"/>
                </a:lnTo>
                <a:lnTo>
                  <a:pt x="67680" y="34280"/>
                </a:lnTo>
                <a:lnTo>
                  <a:pt x="67590" y="34300"/>
                </a:lnTo>
                <a:lnTo>
                  <a:pt x="67540" y="34290"/>
                </a:lnTo>
                <a:lnTo>
                  <a:pt x="67520" y="34280"/>
                </a:lnTo>
                <a:lnTo>
                  <a:pt x="67490" y="34270"/>
                </a:lnTo>
                <a:lnTo>
                  <a:pt x="67480" y="34240"/>
                </a:lnTo>
                <a:lnTo>
                  <a:pt x="67460" y="34220"/>
                </a:lnTo>
                <a:lnTo>
                  <a:pt x="67460" y="34170"/>
                </a:lnTo>
                <a:lnTo>
                  <a:pt x="67480" y="34080"/>
                </a:lnTo>
                <a:lnTo>
                  <a:pt x="67510" y="34020"/>
                </a:lnTo>
                <a:lnTo>
                  <a:pt x="67560" y="33640"/>
                </a:lnTo>
                <a:lnTo>
                  <a:pt x="67590" y="33580"/>
                </a:lnTo>
                <a:lnTo>
                  <a:pt x="67600" y="33550"/>
                </a:lnTo>
                <a:lnTo>
                  <a:pt x="67660" y="33520"/>
                </a:lnTo>
                <a:lnTo>
                  <a:pt x="67720" y="33500"/>
                </a:lnTo>
                <a:lnTo>
                  <a:pt x="67770" y="33500"/>
                </a:lnTo>
                <a:lnTo>
                  <a:pt x="67940" y="33510"/>
                </a:lnTo>
                <a:lnTo>
                  <a:pt x="68030" y="33500"/>
                </a:lnTo>
                <a:lnTo>
                  <a:pt x="68060" y="33490"/>
                </a:lnTo>
                <a:lnTo>
                  <a:pt x="68090" y="33470"/>
                </a:lnTo>
                <a:lnTo>
                  <a:pt x="68110" y="33440"/>
                </a:lnTo>
                <a:lnTo>
                  <a:pt x="68120" y="33410"/>
                </a:lnTo>
                <a:lnTo>
                  <a:pt x="68130" y="33350"/>
                </a:lnTo>
                <a:lnTo>
                  <a:pt x="68120" y="33280"/>
                </a:lnTo>
                <a:lnTo>
                  <a:pt x="68070" y="33120"/>
                </a:lnTo>
                <a:lnTo>
                  <a:pt x="67990" y="32940"/>
                </a:lnTo>
                <a:lnTo>
                  <a:pt x="67950" y="32890"/>
                </a:lnTo>
                <a:lnTo>
                  <a:pt x="67880" y="32810"/>
                </a:lnTo>
                <a:lnTo>
                  <a:pt x="67990" y="32630"/>
                </a:lnTo>
                <a:lnTo>
                  <a:pt x="68080" y="32420"/>
                </a:lnTo>
                <a:lnTo>
                  <a:pt x="68100" y="32360"/>
                </a:lnTo>
                <a:lnTo>
                  <a:pt x="68100" y="32310"/>
                </a:lnTo>
                <a:lnTo>
                  <a:pt x="68100" y="32260"/>
                </a:lnTo>
                <a:lnTo>
                  <a:pt x="68040" y="32100"/>
                </a:lnTo>
                <a:lnTo>
                  <a:pt x="68020" y="32000"/>
                </a:lnTo>
                <a:lnTo>
                  <a:pt x="68020" y="31940"/>
                </a:lnTo>
                <a:lnTo>
                  <a:pt x="68020" y="31870"/>
                </a:lnTo>
                <a:lnTo>
                  <a:pt x="68040" y="31810"/>
                </a:lnTo>
                <a:lnTo>
                  <a:pt x="68050" y="31780"/>
                </a:lnTo>
                <a:lnTo>
                  <a:pt x="68090" y="31700"/>
                </a:lnTo>
                <a:lnTo>
                  <a:pt x="68150" y="31620"/>
                </a:lnTo>
                <a:lnTo>
                  <a:pt x="68190" y="31590"/>
                </a:lnTo>
                <a:lnTo>
                  <a:pt x="68300" y="31540"/>
                </a:lnTo>
                <a:lnTo>
                  <a:pt x="68340" y="31520"/>
                </a:lnTo>
                <a:lnTo>
                  <a:pt x="68450" y="31430"/>
                </a:lnTo>
                <a:lnTo>
                  <a:pt x="68510" y="31340"/>
                </a:lnTo>
                <a:lnTo>
                  <a:pt x="68580" y="31270"/>
                </a:lnTo>
                <a:lnTo>
                  <a:pt x="68580" y="31050"/>
                </a:lnTo>
                <a:lnTo>
                  <a:pt x="68580" y="30870"/>
                </a:lnTo>
                <a:lnTo>
                  <a:pt x="68590" y="30690"/>
                </a:lnTo>
                <a:lnTo>
                  <a:pt x="68590" y="30580"/>
                </a:lnTo>
                <a:lnTo>
                  <a:pt x="68580" y="30490"/>
                </a:lnTo>
                <a:lnTo>
                  <a:pt x="68560" y="30440"/>
                </a:lnTo>
                <a:lnTo>
                  <a:pt x="68550" y="30410"/>
                </a:lnTo>
                <a:lnTo>
                  <a:pt x="68520" y="30360"/>
                </a:lnTo>
                <a:lnTo>
                  <a:pt x="68480" y="30320"/>
                </a:lnTo>
                <a:lnTo>
                  <a:pt x="68420" y="30260"/>
                </a:lnTo>
                <a:lnTo>
                  <a:pt x="68370" y="30240"/>
                </a:lnTo>
                <a:lnTo>
                  <a:pt x="68340" y="30220"/>
                </a:lnTo>
                <a:lnTo>
                  <a:pt x="68290" y="30210"/>
                </a:lnTo>
                <a:lnTo>
                  <a:pt x="68150" y="30200"/>
                </a:lnTo>
                <a:lnTo>
                  <a:pt x="68100" y="30190"/>
                </a:lnTo>
                <a:lnTo>
                  <a:pt x="68070" y="30180"/>
                </a:lnTo>
                <a:lnTo>
                  <a:pt x="68050" y="30160"/>
                </a:lnTo>
                <a:lnTo>
                  <a:pt x="68040" y="30140"/>
                </a:lnTo>
                <a:lnTo>
                  <a:pt x="68020" y="30110"/>
                </a:lnTo>
                <a:lnTo>
                  <a:pt x="68010" y="30060"/>
                </a:lnTo>
                <a:lnTo>
                  <a:pt x="68010" y="29980"/>
                </a:lnTo>
                <a:lnTo>
                  <a:pt x="68030" y="29910"/>
                </a:lnTo>
                <a:lnTo>
                  <a:pt x="68040" y="29890"/>
                </a:lnTo>
                <a:lnTo>
                  <a:pt x="68080" y="29850"/>
                </a:lnTo>
                <a:lnTo>
                  <a:pt x="68090" y="29810"/>
                </a:lnTo>
                <a:lnTo>
                  <a:pt x="68100" y="29770"/>
                </a:lnTo>
                <a:lnTo>
                  <a:pt x="68080" y="29720"/>
                </a:lnTo>
                <a:lnTo>
                  <a:pt x="68060" y="29680"/>
                </a:lnTo>
                <a:lnTo>
                  <a:pt x="67960" y="29550"/>
                </a:lnTo>
                <a:lnTo>
                  <a:pt x="67930" y="29500"/>
                </a:lnTo>
                <a:lnTo>
                  <a:pt x="67910" y="29450"/>
                </a:lnTo>
                <a:lnTo>
                  <a:pt x="67870" y="29290"/>
                </a:lnTo>
                <a:lnTo>
                  <a:pt x="67850" y="29250"/>
                </a:lnTo>
                <a:lnTo>
                  <a:pt x="67770" y="29100"/>
                </a:lnTo>
                <a:lnTo>
                  <a:pt x="67740" y="29070"/>
                </a:lnTo>
                <a:lnTo>
                  <a:pt x="67700" y="29030"/>
                </a:lnTo>
                <a:lnTo>
                  <a:pt x="67640" y="28970"/>
                </a:lnTo>
                <a:lnTo>
                  <a:pt x="67580" y="28910"/>
                </a:lnTo>
                <a:lnTo>
                  <a:pt x="67560" y="28870"/>
                </a:lnTo>
                <a:lnTo>
                  <a:pt x="67480" y="28720"/>
                </a:lnTo>
                <a:lnTo>
                  <a:pt x="67460" y="28670"/>
                </a:lnTo>
                <a:lnTo>
                  <a:pt x="67450" y="28620"/>
                </a:lnTo>
                <a:lnTo>
                  <a:pt x="67440" y="28410"/>
                </a:lnTo>
                <a:lnTo>
                  <a:pt x="67430" y="28360"/>
                </a:lnTo>
                <a:lnTo>
                  <a:pt x="67420" y="28310"/>
                </a:lnTo>
                <a:lnTo>
                  <a:pt x="67410" y="28280"/>
                </a:lnTo>
                <a:lnTo>
                  <a:pt x="67360" y="28220"/>
                </a:lnTo>
                <a:lnTo>
                  <a:pt x="67300" y="28150"/>
                </a:lnTo>
                <a:lnTo>
                  <a:pt x="67270" y="28120"/>
                </a:lnTo>
                <a:lnTo>
                  <a:pt x="67210" y="28090"/>
                </a:lnTo>
                <a:lnTo>
                  <a:pt x="67130" y="28070"/>
                </a:lnTo>
                <a:lnTo>
                  <a:pt x="67100" y="27870"/>
                </a:lnTo>
                <a:lnTo>
                  <a:pt x="67100" y="27770"/>
                </a:lnTo>
                <a:lnTo>
                  <a:pt x="67100" y="27680"/>
                </a:lnTo>
                <a:lnTo>
                  <a:pt x="67120" y="27620"/>
                </a:lnTo>
                <a:lnTo>
                  <a:pt x="67140" y="27580"/>
                </a:lnTo>
                <a:lnTo>
                  <a:pt x="67220" y="27490"/>
                </a:lnTo>
                <a:lnTo>
                  <a:pt x="67250" y="27460"/>
                </a:lnTo>
                <a:lnTo>
                  <a:pt x="67360" y="27370"/>
                </a:lnTo>
                <a:lnTo>
                  <a:pt x="67470" y="27330"/>
                </a:lnTo>
                <a:lnTo>
                  <a:pt x="67510" y="27300"/>
                </a:lnTo>
                <a:lnTo>
                  <a:pt x="67540" y="27250"/>
                </a:lnTo>
                <a:lnTo>
                  <a:pt x="67540" y="27230"/>
                </a:lnTo>
                <a:lnTo>
                  <a:pt x="67540" y="27170"/>
                </a:lnTo>
                <a:lnTo>
                  <a:pt x="67530" y="27110"/>
                </a:lnTo>
                <a:lnTo>
                  <a:pt x="67460" y="26950"/>
                </a:lnTo>
                <a:lnTo>
                  <a:pt x="67430" y="26720"/>
                </a:lnTo>
                <a:lnTo>
                  <a:pt x="67410" y="26660"/>
                </a:lnTo>
                <a:lnTo>
                  <a:pt x="67360" y="26550"/>
                </a:lnTo>
                <a:lnTo>
                  <a:pt x="67350" y="26490"/>
                </a:lnTo>
                <a:lnTo>
                  <a:pt x="67330" y="26400"/>
                </a:lnTo>
                <a:lnTo>
                  <a:pt x="67320" y="26180"/>
                </a:lnTo>
                <a:lnTo>
                  <a:pt x="67300" y="26080"/>
                </a:lnTo>
                <a:lnTo>
                  <a:pt x="67190" y="25850"/>
                </a:lnTo>
                <a:lnTo>
                  <a:pt x="67120" y="25720"/>
                </a:lnTo>
                <a:lnTo>
                  <a:pt x="67060" y="25550"/>
                </a:lnTo>
                <a:lnTo>
                  <a:pt x="67050" y="25490"/>
                </a:lnTo>
                <a:lnTo>
                  <a:pt x="67050" y="25390"/>
                </a:lnTo>
                <a:lnTo>
                  <a:pt x="67080" y="25200"/>
                </a:lnTo>
                <a:lnTo>
                  <a:pt x="67080" y="25140"/>
                </a:lnTo>
                <a:lnTo>
                  <a:pt x="67070" y="25080"/>
                </a:lnTo>
                <a:lnTo>
                  <a:pt x="67060" y="25050"/>
                </a:lnTo>
                <a:lnTo>
                  <a:pt x="67030" y="25000"/>
                </a:lnTo>
                <a:lnTo>
                  <a:pt x="66920" y="24850"/>
                </a:lnTo>
                <a:lnTo>
                  <a:pt x="66890" y="24800"/>
                </a:lnTo>
                <a:lnTo>
                  <a:pt x="66880" y="24770"/>
                </a:lnTo>
                <a:lnTo>
                  <a:pt x="66870" y="24720"/>
                </a:lnTo>
                <a:lnTo>
                  <a:pt x="66870" y="24660"/>
                </a:lnTo>
                <a:lnTo>
                  <a:pt x="66870" y="24630"/>
                </a:lnTo>
                <a:lnTo>
                  <a:pt x="66890" y="24580"/>
                </a:lnTo>
                <a:lnTo>
                  <a:pt x="66910" y="24560"/>
                </a:lnTo>
                <a:lnTo>
                  <a:pt x="66930" y="24540"/>
                </a:lnTo>
                <a:lnTo>
                  <a:pt x="66960" y="24530"/>
                </a:lnTo>
                <a:lnTo>
                  <a:pt x="67010" y="24520"/>
                </a:lnTo>
                <a:lnTo>
                  <a:pt x="67160" y="24510"/>
                </a:lnTo>
                <a:lnTo>
                  <a:pt x="67220" y="24500"/>
                </a:lnTo>
                <a:lnTo>
                  <a:pt x="67280" y="24480"/>
                </a:lnTo>
                <a:lnTo>
                  <a:pt x="67360" y="24420"/>
                </a:lnTo>
                <a:lnTo>
                  <a:pt x="67460" y="24330"/>
                </a:lnTo>
                <a:lnTo>
                  <a:pt x="67950" y="23830"/>
                </a:lnTo>
                <a:lnTo>
                  <a:pt x="68020" y="23760"/>
                </a:lnTo>
                <a:lnTo>
                  <a:pt x="68080" y="23680"/>
                </a:lnTo>
                <a:lnTo>
                  <a:pt x="68090" y="23650"/>
                </a:lnTo>
                <a:lnTo>
                  <a:pt x="68110" y="23580"/>
                </a:lnTo>
                <a:lnTo>
                  <a:pt x="68120" y="23520"/>
                </a:lnTo>
                <a:lnTo>
                  <a:pt x="68120" y="23450"/>
                </a:lnTo>
                <a:lnTo>
                  <a:pt x="68100" y="23370"/>
                </a:lnTo>
                <a:lnTo>
                  <a:pt x="68080" y="23340"/>
                </a:lnTo>
                <a:lnTo>
                  <a:pt x="68040" y="23280"/>
                </a:lnTo>
                <a:lnTo>
                  <a:pt x="68020" y="23230"/>
                </a:lnTo>
                <a:lnTo>
                  <a:pt x="68010" y="23170"/>
                </a:lnTo>
                <a:lnTo>
                  <a:pt x="68010" y="23080"/>
                </a:lnTo>
                <a:lnTo>
                  <a:pt x="68030" y="23020"/>
                </a:lnTo>
                <a:lnTo>
                  <a:pt x="68040" y="23000"/>
                </a:lnTo>
                <a:lnTo>
                  <a:pt x="68090" y="22940"/>
                </a:lnTo>
                <a:lnTo>
                  <a:pt x="68190" y="22820"/>
                </a:lnTo>
                <a:lnTo>
                  <a:pt x="68200" y="22800"/>
                </a:lnTo>
                <a:lnTo>
                  <a:pt x="68200" y="22760"/>
                </a:lnTo>
                <a:lnTo>
                  <a:pt x="68190" y="22710"/>
                </a:lnTo>
                <a:lnTo>
                  <a:pt x="68170" y="22660"/>
                </a:lnTo>
                <a:lnTo>
                  <a:pt x="68100" y="22550"/>
                </a:lnTo>
                <a:lnTo>
                  <a:pt x="68030" y="22470"/>
                </a:lnTo>
                <a:lnTo>
                  <a:pt x="68010" y="22430"/>
                </a:lnTo>
                <a:lnTo>
                  <a:pt x="68000" y="22370"/>
                </a:lnTo>
                <a:lnTo>
                  <a:pt x="67990" y="22320"/>
                </a:lnTo>
                <a:lnTo>
                  <a:pt x="67990" y="22270"/>
                </a:lnTo>
                <a:lnTo>
                  <a:pt x="68000" y="22230"/>
                </a:lnTo>
                <a:lnTo>
                  <a:pt x="68000" y="22210"/>
                </a:lnTo>
                <a:lnTo>
                  <a:pt x="68030" y="22180"/>
                </a:lnTo>
                <a:lnTo>
                  <a:pt x="68130" y="22110"/>
                </a:lnTo>
                <a:lnTo>
                  <a:pt x="68190" y="22060"/>
                </a:lnTo>
                <a:lnTo>
                  <a:pt x="68260" y="21960"/>
                </a:lnTo>
                <a:lnTo>
                  <a:pt x="68310" y="21900"/>
                </a:lnTo>
                <a:lnTo>
                  <a:pt x="68330" y="21850"/>
                </a:lnTo>
                <a:lnTo>
                  <a:pt x="68370" y="21710"/>
                </a:lnTo>
                <a:lnTo>
                  <a:pt x="68430" y="21570"/>
                </a:lnTo>
                <a:lnTo>
                  <a:pt x="68480" y="21360"/>
                </a:lnTo>
                <a:lnTo>
                  <a:pt x="68540" y="21220"/>
                </a:lnTo>
                <a:lnTo>
                  <a:pt x="68590" y="21060"/>
                </a:lnTo>
                <a:lnTo>
                  <a:pt x="68620" y="21020"/>
                </a:lnTo>
                <a:lnTo>
                  <a:pt x="68760" y="20850"/>
                </a:lnTo>
                <a:lnTo>
                  <a:pt x="68790" y="20810"/>
                </a:lnTo>
                <a:lnTo>
                  <a:pt x="68810" y="20730"/>
                </a:lnTo>
                <a:lnTo>
                  <a:pt x="68840" y="20680"/>
                </a:lnTo>
                <a:lnTo>
                  <a:pt x="68840" y="20670"/>
                </a:lnTo>
                <a:lnTo>
                  <a:pt x="68940" y="20650"/>
                </a:lnTo>
                <a:lnTo>
                  <a:pt x="69090" y="20610"/>
                </a:lnTo>
                <a:lnTo>
                  <a:pt x="69220" y="20500"/>
                </a:lnTo>
                <a:lnTo>
                  <a:pt x="69440" y="20180"/>
                </a:lnTo>
                <a:lnTo>
                  <a:pt x="69600" y="20070"/>
                </a:lnTo>
                <a:lnTo>
                  <a:pt x="69720" y="20070"/>
                </a:lnTo>
                <a:lnTo>
                  <a:pt x="69970" y="20160"/>
                </a:lnTo>
                <a:lnTo>
                  <a:pt x="70090" y="20150"/>
                </a:lnTo>
                <a:lnTo>
                  <a:pt x="70130" y="20070"/>
                </a:lnTo>
                <a:lnTo>
                  <a:pt x="70120" y="19820"/>
                </a:lnTo>
                <a:lnTo>
                  <a:pt x="70160" y="19760"/>
                </a:lnTo>
                <a:lnTo>
                  <a:pt x="70360" y="19760"/>
                </a:lnTo>
                <a:lnTo>
                  <a:pt x="70440" y="19820"/>
                </a:lnTo>
                <a:lnTo>
                  <a:pt x="70480" y="19910"/>
                </a:lnTo>
                <a:lnTo>
                  <a:pt x="70500" y="19950"/>
                </a:lnTo>
                <a:lnTo>
                  <a:pt x="70530" y="19980"/>
                </a:lnTo>
                <a:lnTo>
                  <a:pt x="70580" y="20070"/>
                </a:lnTo>
                <a:lnTo>
                  <a:pt x="70590" y="20080"/>
                </a:lnTo>
                <a:lnTo>
                  <a:pt x="70650" y="20160"/>
                </a:lnTo>
                <a:lnTo>
                  <a:pt x="70810" y="20220"/>
                </a:lnTo>
                <a:lnTo>
                  <a:pt x="70900" y="20040"/>
                </a:lnTo>
                <a:lnTo>
                  <a:pt x="70890" y="19970"/>
                </a:lnTo>
                <a:lnTo>
                  <a:pt x="70960" y="19960"/>
                </a:lnTo>
                <a:lnTo>
                  <a:pt x="70950" y="19870"/>
                </a:lnTo>
                <a:lnTo>
                  <a:pt x="70950" y="19770"/>
                </a:lnTo>
                <a:lnTo>
                  <a:pt x="70950" y="19680"/>
                </a:lnTo>
                <a:lnTo>
                  <a:pt x="70850" y="19680"/>
                </a:lnTo>
                <a:lnTo>
                  <a:pt x="70850" y="19590"/>
                </a:lnTo>
                <a:lnTo>
                  <a:pt x="70840" y="19490"/>
                </a:lnTo>
                <a:lnTo>
                  <a:pt x="70790" y="19500"/>
                </a:lnTo>
                <a:lnTo>
                  <a:pt x="70750" y="19500"/>
                </a:lnTo>
                <a:lnTo>
                  <a:pt x="70750" y="19400"/>
                </a:lnTo>
                <a:lnTo>
                  <a:pt x="70740" y="19400"/>
                </a:lnTo>
                <a:lnTo>
                  <a:pt x="70740" y="19310"/>
                </a:lnTo>
                <a:lnTo>
                  <a:pt x="70740" y="19210"/>
                </a:lnTo>
                <a:lnTo>
                  <a:pt x="70830" y="19210"/>
                </a:lnTo>
                <a:lnTo>
                  <a:pt x="70830" y="19110"/>
                </a:lnTo>
                <a:lnTo>
                  <a:pt x="70820" y="19020"/>
                </a:lnTo>
                <a:lnTo>
                  <a:pt x="70920" y="19020"/>
                </a:lnTo>
                <a:lnTo>
                  <a:pt x="70910" y="18920"/>
                </a:lnTo>
                <a:lnTo>
                  <a:pt x="70910" y="18830"/>
                </a:lnTo>
                <a:lnTo>
                  <a:pt x="70820" y="18830"/>
                </a:lnTo>
                <a:lnTo>
                  <a:pt x="70810" y="18740"/>
                </a:lnTo>
                <a:lnTo>
                  <a:pt x="70810" y="18640"/>
                </a:lnTo>
                <a:lnTo>
                  <a:pt x="70810" y="18600"/>
                </a:lnTo>
                <a:lnTo>
                  <a:pt x="70800" y="18550"/>
                </a:lnTo>
                <a:lnTo>
                  <a:pt x="70800" y="18450"/>
                </a:lnTo>
                <a:lnTo>
                  <a:pt x="70710" y="18450"/>
                </a:lnTo>
                <a:lnTo>
                  <a:pt x="70700" y="18360"/>
                </a:lnTo>
                <a:lnTo>
                  <a:pt x="70610" y="18360"/>
                </a:lnTo>
                <a:lnTo>
                  <a:pt x="70600" y="18270"/>
                </a:lnTo>
                <a:lnTo>
                  <a:pt x="70510" y="18270"/>
                </a:lnTo>
                <a:lnTo>
                  <a:pt x="70490" y="18270"/>
                </a:lnTo>
                <a:lnTo>
                  <a:pt x="70440" y="18280"/>
                </a:lnTo>
                <a:lnTo>
                  <a:pt x="70410" y="18280"/>
                </a:lnTo>
                <a:lnTo>
                  <a:pt x="70410" y="18260"/>
                </a:lnTo>
                <a:lnTo>
                  <a:pt x="70410" y="18230"/>
                </a:lnTo>
                <a:lnTo>
                  <a:pt x="70410" y="18180"/>
                </a:lnTo>
                <a:lnTo>
                  <a:pt x="70320" y="18190"/>
                </a:lnTo>
                <a:lnTo>
                  <a:pt x="70260" y="18190"/>
                </a:lnTo>
                <a:lnTo>
                  <a:pt x="70220" y="18190"/>
                </a:lnTo>
                <a:lnTo>
                  <a:pt x="70220" y="18170"/>
                </a:lnTo>
                <a:lnTo>
                  <a:pt x="70220" y="18100"/>
                </a:lnTo>
                <a:lnTo>
                  <a:pt x="70120" y="18100"/>
                </a:lnTo>
                <a:lnTo>
                  <a:pt x="70030" y="18100"/>
                </a:lnTo>
                <a:lnTo>
                  <a:pt x="70020" y="18100"/>
                </a:lnTo>
                <a:lnTo>
                  <a:pt x="69930" y="18110"/>
                </a:lnTo>
                <a:lnTo>
                  <a:pt x="69930" y="18050"/>
                </a:lnTo>
                <a:lnTo>
                  <a:pt x="69930" y="18010"/>
                </a:lnTo>
                <a:lnTo>
                  <a:pt x="69890" y="18020"/>
                </a:lnTo>
                <a:lnTo>
                  <a:pt x="69840" y="18020"/>
                </a:lnTo>
                <a:lnTo>
                  <a:pt x="69830" y="17960"/>
                </a:lnTo>
                <a:lnTo>
                  <a:pt x="69830" y="17920"/>
                </a:lnTo>
                <a:lnTo>
                  <a:pt x="69830" y="17830"/>
                </a:lnTo>
                <a:lnTo>
                  <a:pt x="69730" y="17830"/>
                </a:lnTo>
                <a:lnTo>
                  <a:pt x="69730" y="17740"/>
                </a:lnTo>
                <a:lnTo>
                  <a:pt x="69730" y="17640"/>
                </a:lnTo>
                <a:lnTo>
                  <a:pt x="69720" y="17550"/>
                </a:lnTo>
                <a:lnTo>
                  <a:pt x="69720" y="17450"/>
                </a:lnTo>
                <a:lnTo>
                  <a:pt x="69710" y="17360"/>
                </a:lnTo>
                <a:lnTo>
                  <a:pt x="69620" y="17360"/>
                </a:lnTo>
                <a:lnTo>
                  <a:pt x="69620" y="17270"/>
                </a:lnTo>
                <a:lnTo>
                  <a:pt x="69610" y="17170"/>
                </a:lnTo>
                <a:lnTo>
                  <a:pt x="69560" y="17170"/>
                </a:lnTo>
                <a:lnTo>
                  <a:pt x="69520" y="17180"/>
                </a:lnTo>
                <a:lnTo>
                  <a:pt x="69510" y="17080"/>
                </a:lnTo>
                <a:lnTo>
                  <a:pt x="69510" y="17070"/>
                </a:lnTo>
                <a:lnTo>
                  <a:pt x="69510" y="16990"/>
                </a:lnTo>
                <a:lnTo>
                  <a:pt x="69500" y="16890"/>
                </a:lnTo>
                <a:lnTo>
                  <a:pt x="69500" y="16790"/>
                </a:lnTo>
                <a:lnTo>
                  <a:pt x="69500" y="16700"/>
                </a:lnTo>
                <a:lnTo>
                  <a:pt x="69490" y="16660"/>
                </a:lnTo>
                <a:lnTo>
                  <a:pt x="69490" y="16600"/>
                </a:lnTo>
                <a:lnTo>
                  <a:pt x="69490" y="16510"/>
                </a:lnTo>
                <a:lnTo>
                  <a:pt x="69390" y="16510"/>
                </a:lnTo>
                <a:lnTo>
                  <a:pt x="69390" y="16420"/>
                </a:lnTo>
                <a:lnTo>
                  <a:pt x="69290" y="16420"/>
                </a:lnTo>
                <a:lnTo>
                  <a:pt x="69270" y="16420"/>
                </a:lnTo>
                <a:lnTo>
                  <a:pt x="69200" y="16430"/>
                </a:lnTo>
                <a:lnTo>
                  <a:pt x="69200" y="16370"/>
                </a:lnTo>
                <a:lnTo>
                  <a:pt x="69200" y="16330"/>
                </a:lnTo>
                <a:lnTo>
                  <a:pt x="69160" y="16330"/>
                </a:lnTo>
                <a:lnTo>
                  <a:pt x="69120" y="16340"/>
                </a:lnTo>
                <a:lnTo>
                  <a:pt x="69100" y="16340"/>
                </a:lnTo>
                <a:lnTo>
                  <a:pt x="69100" y="16300"/>
                </a:lnTo>
                <a:lnTo>
                  <a:pt x="69100" y="16280"/>
                </a:lnTo>
                <a:lnTo>
                  <a:pt x="69100" y="16240"/>
                </a:lnTo>
                <a:lnTo>
                  <a:pt x="69080" y="16240"/>
                </a:lnTo>
                <a:lnTo>
                  <a:pt x="69050" y="16240"/>
                </a:lnTo>
                <a:lnTo>
                  <a:pt x="69030" y="16240"/>
                </a:lnTo>
                <a:lnTo>
                  <a:pt x="69000" y="16200"/>
                </a:lnTo>
                <a:lnTo>
                  <a:pt x="68970" y="16150"/>
                </a:lnTo>
                <a:lnTo>
                  <a:pt x="68890" y="16030"/>
                </a:lnTo>
                <a:lnTo>
                  <a:pt x="68890" y="15970"/>
                </a:lnTo>
                <a:lnTo>
                  <a:pt x="68890" y="15740"/>
                </a:lnTo>
                <a:lnTo>
                  <a:pt x="68980" y="15680"/>
                </a:lnTo>
                <a:lnTo>
                  <a:pt x="69250" y="15520"/>
                </a:lnTo>
                <a:lnTo>
                  <a:pt x="69560" y="15560"/>
                </a:lnTo>
                <a:lnTo>
                  <a:pt x="69940" y="15780"/>
                </a:lnTo>
                <a:lnTo>
                  <a:pt x="70140" y="15900"/>
                </a:lnTo>
                <a:lnTo>
                  <a:pt x="70450" y="15870"/>
                </a:lnTo>
                <a:lnTo>
                  <a:pt x="71840" y="16260"/>
                </a:lnTo>
                <a:lnTo>
                  <a:pt x="71980" y="16350"/>
                </a:lnTo>
                <a:lnTo>
                  <a:pt x="72300" y="16610"/>
                </a:lnTo>
                <a:lnTo>
                  <a:pt x="72470" y="16700"/>
                </a:lnTo>
                <a:lnTo>
                  <a:pt x="72660" y="16710"/>
                </a:lnTo>
                <a:lnTo>
                  <a:pt x="73070" y="16620"/>
                </a:lnTo>
                <a:lnTo>
                  <a:pt x="73220" y="16670"/>
                </a:lnTo>
                <a:lnTo>
                  <a:pt x="73190" y="16730"/>
                </a:lnTo>
                <a:lnTo>
                  <a:pt x="73230" y="16920"/>
                </a:lnTo>
                <a:lnTo>
                  <a:pt x="73240" y="16960"/>
                </a:lnTo>
                <a:lnTo>
                  <a:pt x="73320" y="17230"/>
                </a:lnTo>
                <a:lnTo>
                  <a:pt x="73400" y="17410"/>
                </a:lnTo>
                <a:lnTo>
                  <a:pt x="73540" y="17560"/>
                </a:lnTo>
                <a:lnTo>
                  <a:pt x="74010" y="17860"/>
                </a:lnTo>
                <a:lnTo>
                  <a:pt x="74330" y="17950"/>
                </a:lnTo>
                <a:lnTo>
                  <a:pt x="74960" y="17930"/>
                </a:lnTo>
                <a:lnTo>
                  <a:pt x="75130" y="18000"/>
                </a:lnTo>
                <a:lnTo>
                  <a:pt x="75130" y="18080"/>
                </a:lnTo>
                <a:lnTo>
                  <a:pt x="75180" y="18080"/>
                </a:lnTo>
                <a:lnTo>
                  <a:pt x="75000" y="18150"/>
                </a:lnTo>
                <a:lnTo>
                  <a:pt x="75030" y="18230"/>
                </a:lnTo>
                <a:lnTo>
                  <a:pt x="75080" y="18300"/>
                </a:lnTo>
                <a:lnTo>
                  <a:pt x="75140" y="18360"/>
                </a:lnTo>
                <a:lnTo>
                  <a:pt x="75200" y="18420"/>
                </a:lnTo>
                <a:lnTo>
                  <a:pt x="75180" y="18690"/>
                </a:lnTo>
                <a:lnTo>
                  <a:pt x="75210" y="18960"/>
                </a:lnTo>
                <a:lnTo>
                  <a:pt x="75300" y="19170"/>
                </a:lnTo>
                <a:lnTo>
                  <a:pt x="75480" y="19310"/>
                </a:lnTo>
                <a:lnTo>
                  <a:pt x="75520" y="19200"/>
                </a:lnTo>
                <a:lnTo>
                  <a:pt x="75560" y="19110"/>
                </a:lnTo>
                <a:lnTo>
                  <a:pt x="75630" y="18920"/>
                </a:lnTo>
                <a:lnTo>
                  <a:pt x="75920" y="18900"/>
                </a:lnTo>
                <a:lnTo>
                  <a:pt x="76220" y="19140"/>
                </a:lnTo>
                <a:lnTo>
                  <a:pt x="76290" y="19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